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80" r:id="rId5"/>
    <p:sldId id="27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332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70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1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09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63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92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595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30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708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975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319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9195-CCB7-4F24-8298-4B990E9C6EAA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3C2A-8535-419B-BAAF-802C8B521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58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8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5736" y="1484784"/>
            <a:ext cx="7159268" cy="286232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МАСТЕРСКОЙ 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 НАРОДНЫХ 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МАСТЕРОВ</a:t>
            </a:r>
            <a:endParaRPr lang="ru-RU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РОСПИСИ\Рисунок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815">
            <a:off x="5346119" y="4202494"/>
            <a:ext cx="3249056" cy="2368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РОСПИСИ\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881791"/>
            <a:ext cx="3071057" cy="4071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0530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2172566"/>
            <a:ext cx="4171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ДЫМКА</a:t>
            </a:r>
            <a:endParaRPr lang="ru-RU" sz="8000" b="1" i="1" cap="none" spc="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РОСПИСИ\im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93" y="3068960"/>
            <a:ext cx="2621985" cy="3634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9044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42495"/>
            <a:ext cx="3189423" cy="4211674"/>
          </a:xfrm>
          <a:prstGeom prst="rect">
            <a:avLst/>
          </a:prstGeom>
        </p:spPr>
      </p:pic>
      <p:pic>
        <p:nvPicPr>
          <p:cNvPr id="4098" name="Picture 2" descr="C:\Users\User\Desktop\РОСПИСИ\Scan0002 -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01" y="1124744"/>
            <a:ext cx="2627784" cy="4776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РОСПИСИ\c7d40c9dd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787" b="89787" l="29149" r="7223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350507"/>
            <a:ext cx="5903597" cy="4427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РОСПИСИ\a2da6301ab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830" b="91631" l="10000" r="9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85968"/>
            <a:ext cx="5509823" cy="413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7299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РОСПИСИ\Scan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" y="404664"/>
            <a:ext cx="9157320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559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ОСПИСИ\Scan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9144000" cy="654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202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9969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7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19</cp:revision>
  <dcterms:created xsi:type="dcterms:W3CDTF">2012-02-01T14:15:18Z</dcterms:created>
  <dcterms:modified xsi:type="dcterms:W3CDTF">2018-01-28T08:03:11Z</dcterms:modified>
</cp:coreProperties>
</file>